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11E4D5-7186-48CC-BD4E-6862132D2C3C}" v="1" dt="2023-07-17T08:03:48.7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011E4D5-7186-48CC-BD4E-6862132D2C3C}"/>
    <pc:docChg chg="custSel modSld">
      <pc:chgData name="Narelle Wheaton" userId="6e1b2b30-480e-4f91-806b-6735d5b9e446" providerId="ADAL" clId="{0011E4D5-7186-48CC-BD4E-6862132D2C3C}" dt="2023-07-17T08:03:48.737" v="18"/>
      <pc:docMkLst>
        <pc:docMk/>
      </pc:docMkLst>
      <pc:sldChg chg="modSp mod">
        <pc:chgData name="Narelle Wheaton" userId="6e1b2b30-480e-4f91-806b-6735d5b9e446" providerId="ADAL" clId="{0011E4D5-7186-48CC-BD4E-6862132D2C3C}" dt="2023-07-17T08:03:43.005" v="16" actId="27636"/>
        <pc:sldMkLst>
          <pc:docMk/>
          <pc:sldMk cId="1242124576" sldId="256"/>
        </pc:sldMkLst>
        <pc:spChg chg="mod">
          <ac:chgData name="Narelle Wheaton" userId="6e1b2b30-480e-4f91-806b-6735d5b9e446" providerId="ADAL" clId="{0011E4D5-7186-48CC-BD4E-6862132D2C3C}" dt="2023-07-17T08:03:43.005" v="16" actId="27636"/>
          <ac:spMkLst>
            <pc:docMk/>
            <pc:sldMk cId="1242124576" sldId="256"/>
            <ac:spMk id="3" creationId="{7DB52094-5F86-4262-A05E-0207621876E9}"/>
          </ac:spMkLst>
        </pc:spChg>
      </pc:sldChg>
      <pc:sldChg chg="delSp mod">
        <pc:chgData name="Narelle Wheaton" userId="6e1b2b30-480e-4f91-806b-6735d5b9e446" providerId="ADAL" clId="{0011E4D5-7186-48CC-BD4E-6862132D2C3C}" dt="2023-07-17T08:03:47.628" v="17" actId="21"/>
        <pc:sldMkLst>
          <pc:docMk/>
          <pc:sldMk cId="868990464" sldId="260"/>
        </pc:sldMkLst>
        <pc:spChg chg="del">
          <ac:chgData name="Narelle Wheaton" userId="6e1b2b30-480e-4f91-806b-6735d5b9e446" providerId="ADAL" clId="{0011E4D5-7186-48CC-BD4E-6862132D2C3C}" dt="2023-07-17T08:03:47.628" v="17" actId="21"/>
          <ac:spMkLst>
            <pc:docMk/>
            <pc:sldMk cId="868990464" sldId="260"/>
            <ac:spMk id="4" creationId="{49F18A79-0B49-4DEB-A350-C292B23B33F6}"/>
          </ac:spMkLst>
        </pc:spChg>
      </pc:sldChg>
      <pc:sldChg chg="addSp modSp">
        <pc:chgData name="Narelle Wheaton" userId="6e1b2b30-480e-4f91-806b-6735d5b9e446" providerId="ADAL" clId="{0011E4D5-7186-48CC-BD4E-6862132D2C3C}" dt="2023-07-17T08:03:48.737" v="18"/>
        <pc:sldMkLst>
          <pc:docMk/>
          <pc:sldMk cId="3706051607" sldId="263"/>
        </pc:sldMkLst>
        <pc:spChg chg="add mod">
          <ac:chgData name="Narelle Wheaton" userId="6e1b2b30-480e-4f91-806b-6735d5b9e446" providerId="ADAL" clId="{0011E4D5-7186-48CC-BD4E-6862132D2C3C}" dt="2023-07-17T08:03:48.737" v="18"/>
          <ac:spMkLst>
            <pc:docMk/>
            <pc:sldMk cId="3706051607" sldId="263"/>
            <ac:spMk id="2" creationId="{60BD9B96-3143-8FD7-97D5-8DA4964449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06DB4-7E19-4F0D-96DD-EDC622BEAB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D6210-4253-46B7-B4A6-A8770BEF6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F2DC6-1C34-43B0-9270-64A618A12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6DE1C-3B75-42C5-9F4D-64584711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B4243-5517-458B-BE06-2AA21484B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627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8C4EC-EA34-488C-9FE9-5E5E818B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F1CE12-02CC-4A9A-BB17-A61A6B6E7B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CD5B5-E373-4BA2-BABD-C297C7ED5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9F844-70D3-42AB-A5A4-D3E3AAB7A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93F94-D0D1-42AD-9C43-AA683AECE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3684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F71825-FB6F-4F3D-BA10-5A72EBEB69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0EE9F-605E-44F9-AB49-1E7189D90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14C7E-AE8C-4CAD-A1B2-F75EE01E9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9B95A-EE88-4992-94B5-669BBA2E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B648B-F072-4144-B810-3853EAA30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9930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00DB4-1CC8-487B-A528-569C73253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3CD0BF-C381-4419-9B07-C66C82E48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A9C88-971A-42DB-9BDA-9BDA00E75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9C6E9-850B-4EAA-BA5F-5C259B938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8919C-6863-4ECF-871E-AAA04F50C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260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ACBB6-E572-4FB5-85FC-BB251B2E5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587C2A-AE0F-4825-984F-6CADC5556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DD410-14AB-401B-8A19-B535152CC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CFAA0-BA94-4587-AA1D-B82BD38EB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845A1-898A-49B4-ABE3-B8D4487AB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9904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2E873-710C-4E3C-8F5F-1953F64C1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981F0-FEFB-4392-91C3-411D9D1A21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5DAC2A-6E03-4C48-BDC5-CFCE01BE7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6B6A4C-BB9D-4AB6-8ED0-EBD2D0391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4B7618-80CB-4DF9-BA1C-5439C934B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58C726-49E8-42C7-BF23-390DDDE32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9566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4A36C-C818-4946-A23A-8E0C2EE67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4460DD-7E4B-4ACA-8312-112931337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356C84-183D-498F-B1EA-028828427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93B769-3B5F-4F0D-8073-F2255DCBB4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29AF1F-3F7D-4EA8-924A-665246C873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DA8ADC-359A-4F73-AB04-C6A21FFAE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156E83-BFDD-4805-BE3D-47DA3F5BC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30F9CC-208A-448F-96A3-70A89D410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2336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F676-A8FF-42D4-811E-95A49355F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C8E727-DC6F-4BEC-9D91-F1F357BBB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529322-56A0-468B-8B5C-6E660BC8C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482D86-7AC2-4E08-9F92-6D578F792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435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427097-401D-4875-958A-467BD1D9F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E2B3C8-0506-46D5-B95C-7F7BAF24D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83291A-E907-4938-BA65-4F6DA3EC6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632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6AFC1-E042-4274-BD81-962D33770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78A7C-3B33-45CE-9D43-F89366C2B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46FA8-AC39-4C28-90E3-59FCAE0CFB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E4735D-485F-47B8-BBC0-CFD409EB8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7B067-3CA2-4EAC-847F-C2AAC2DC9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F7F958-D52D-4338-A0A3-95FB00EA0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901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733DA-B3F4-4D5C-BA64-DFEA51639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097E9D-26EA-43EC-81D0-C624DDB8B9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63B2A9-09B9-4DA7-9BFD-A4F2E8231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AD4FD4-1910-4D95-8B0D-299337E8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88F16E-F4C4-407C-AFEC-B3667FE96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0010AB-DA14-4532-A7BC-B54B9E58A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7360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8E703A-9A82-49B0-9410-DC50E5A32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1B812D-1FB1-498A-B77E-DA132EE98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21B1F-DB52-418D-91DE-D524B19864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8CEC5-1145-4CE2-9FBF-F912AF583B51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0D5EB-28B8-4840-BB47-D3C9A675E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F8E7E-53D4-405E-95BA-8E8ED5C021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562DF-7908-431D-A80D-29FF6A7CC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206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2801439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stand all bewildered with wonder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gaze on the ocean of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over its waves to my spirit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Comes peace like a heavenly dove.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124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0809"/>
            <a:ext cx="9144000" cy="28444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cross now covers my sins,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past is under the blood;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trusting in Jesus for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will is the will of my God.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65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7598"/>
            <a:ext cx="9144000" cy="290539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struggled and wrestled to win 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blessing that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setteth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me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But, when I had ceased from my struggling,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peace Jesus gave unto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693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0809"/>
            <a:ext cx="9144000" cy="28444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cross now covers my sins,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past is under the blood;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trusting in Jesus for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will is the will of my God.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86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10146"/>
            <a:ext cx="9144000" cy="273993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laid His hand on me and healed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bade me be every whit whole;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touched but the hem of His garment,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glory came thrilling my soul.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60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0809"/>
            <a:ext cx="9144000" cy="28444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cross now covers my sins,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past is under the blood;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trusting in Jesus for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will is the will of my God.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587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0810"/>
            <a:ext cx="9144000" cy="285314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Prince of my peace is now passing,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light of His face is on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listen,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belovèd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speaketh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“My peace I will give unto thee.”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90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B52094-5F86-4262-A05E-020762187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0809"/>
            <a:ext cx="9144000" cy="28444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cross now covers my sins,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past is under the blood;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trusting in Jesus for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will is the will of my God.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BD9B96-3143-8FD7-97D5-8DA496444997}"/>
              </a:ext>
            </a:extLst>
          </p:cNvPr>
          <p:cNvSpPr txBox="1"/>
          <p:nvPr/>
        </p:nvSpPr>
        <p:spPr>
          <a:xfrm>
            <a:off x="339634" y="5999258"/>
            <a:ext cx="316992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I stand all bewildered with wonder</a:t>
            </a:r>
          </a:p>
          <a:p>
            <a:r>
              <a:rPr lang="en-US" sz="1050" dirty="0">
                <a:solidFill>
                  <a:schemeClr val="bg1"/>
                </a:solidFill>
              </a:rPr>
              <a:t>Wilber Fisk Crafts (1850-1922)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706051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314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2022-08-04T08:06:10Z</dcterms:created>
  <dcterms:modified xsi:type="dcterms:W3CDTF">2023-07-17T08:03:51Z</dcterms:modified>
</cp:coreProperties>
</file>